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3" r:id="rId4"/>
    <p:sldId id="258" r:id="rId5"/>
    <p:sldId id="261" r:id="rId6"/>
    <p:sldId id="264" r:id="rId7"/>
  </p:sldIdLst>
  <p:sldSz cx="9144000" cy="5715000" type="screen16x1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35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E259BE-FD81-44F8-8AD8-696122467FE8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0"/>
      <dgm:spPr/>
      <dgm:t>
        <a:bodyPr/>
        <a:p>
          <a:endParaRPr lang="zh-CN" altLang="en-US"/>
        </a:p>
      </dgm:t>
    </dgm:pt>
    <dgm:pt modelId="{D49F27BA-C7D4-47F5-A566-6558CB160CCE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ym typeface="+mn-ea"/>
            </a:rPr>
            <a:t>做优出海航线</a:t>
          </a:r>
          <a:r>
            <a:rPr lang="zh-CN" altLang="en-US"/>
            <a:t/>
          </a:r>
          <a:endParaRPr lang="zh-CN" altLang="en-US"/>
        </a:p>
      </dgm:t>
    </dgm:pt>
    <dgm:pt modelId="{DFF52EEB-FE15-4438-9ABF-8177F955BE98}" cxnId="{21C71436-D523-4F7D-ADE7-CB239D130B92}" type="parTrans">
      <dgm:prSet/>
      <dgm:spPr/>
      <dgm:t>
        <a:bodyPr/>
        <a:p>
          <a:endParaRPr lang="zh-CN" altLang="en-US"/>
        </a:p>
      </dgm:t>
    </dgm:pt>
    <dgm:pt modelId="{6C7F23EE-527F-445D-A03B-C095553F5BFB}" cxnId="{21C71436-D523-4F7D-ADE7-CB239D130B92}" type="sibTrans">
      <dgm:prSet/>
      <dgm:spPr/>
      <dgm:t>
        <a:bodyPr/>
        <a:p>
          <a:endParaRPr lang="zh-CN" altLang="en-US"/>
        </a:p>
      </dgm:t>
    </dgm:pt>
    <dgm:pt modelId="{1A95FDA0-3844-435D-9E9C-86ADA9E455A3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>
              <a:sym typeface="+mn-ea"/>
            </a:rPr>
            <a:t>聚</a:t>
          </a:r>
          <a:r>
            <a:rPr lang="zh-CN" altLang="en-US">
              <a:sym typeface="+mn-ea"/>
            </a:rPr>
            <a:t>焦做优做强长江干线集装箱直达航线</a:t>
          </a:r>
          <a:r>
            <a:rPr lang="zh-CN" altLang="en-US"/>
            <a:t/>
          </a:r>
          <a:endParaRPr lang="zh-CN" altLang="en-US"/>
        </a:p>
      </dgm:t>
    </dgm:pt>
    <dgm:pt modelId="{087CCA06-0DDB-4D11-83D1-BCE3FCB04E7F}" cxnId="{6911C947-FCB7-4C85-A930-CE640A6AE925}" type="parTrans">
      <dgm:prSet/>
      <dgm:spPr/>
      <dgm:t>
        <a:bodyPr/>
        <a:p>
          <a:endParaRPr lang="zh-CN" altLang="en-US"/>
        </a:p>
      </dgm:t>
    </dgm:pt>
    <dgm:pt modelId="{8D56E4F9-6742-478E-A47A-C0FA477F77A1}" cxnId="{6911C947-FCB7-4C85-A930-CE640A6AE925}" type="sibTrans">
      <dgm:prSet/>
      <dgm:spPr/>
      <dgm:t>
        <a:bodyPr/>
        <a:p>
          <a:endParaRPr lang="zh-CN" altLang="en-US"/>
        </a:p>
      </dgm:t>
    </dgm:pt>
    <dgm:pt modelId="{9EA2BCD1-0D78-4E94-A73B-32D726AF7A4B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>
              <a:sym typeface="+mn-ea"/>
            </a:rPr>
            <a:t>支</a:t>
          </a:r>
          <a:r>
            <a:rPr lang="zh-CN" altLang="en-US">
              <a:sym typeface="+mn-ea"/>
            </a:rPr>
            <a:t>持开辟武汉至近洋国家（地区）直航航线</a:t>
          </a:r>
          <a:r>
            <a:rPr lang="zh-CN" altLang="en-US"/>
            <a:t/>
          </a:r>
          <a:endParaRPr lang="zh-CN" altLang="en-US"/>
        </a:p>
      </dgm:t>
    </dgm:pt>
    <dgm:pt modelId="{953B678C-BBCF-4B85-A6D8-4576A3CAAE8A}" cxnId="{8AE50A4E-BD2A-4734-84C7-BA5A3A0C6390}" type="parTrans">
      <dgm:prSet/>
      <dgm:spPr/>
      <dgm:t>
        <a:bodyPr/>
        <a:p>
          <a:endParaRPr lang="zh-CN" altLang="en-US"/>
        </a:p>
      </dgm:t>
    </dgm:pt>
    <dgm:pt modelId="{987F1CEA-C3B3-4FDA-9632-03C9D800C3D3}" cxnId="{8AE50A4E-BD2A-4734-84C7-BA5A3A0C6390}" type="sibTrans">
      <dgm:prSet/>
      <dgm:spPr/>
      <dgm:t>
        <a:bodyPr/>
        <a:p>
          <a:endParaRPr lang="zh-CN" altLang="en-US"/>
        </a:p>
      </dgm:t>
    </dgm:pt>
    <dgm:pt modelId="{A8D79439-D5EC-4A2C-8886-3366D5388AE4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ym typeface="+mn-ea"/>
            </a:rPr>
            <a:t>做大联运线路</a:t>
          </a:r>
          <a:r>
            <a:rPr lang="zh-CN" altLang="en-US"/>
            <a:t/>
          </a:r>
          <a:endParaRPr lang="zh-CN" altLang="en-US"/>
        </a:p>
      </dgm:t>
    </dgm:pt>
    <dgm:pt modelId="{76D1CF85-CE3E-482B-BBDE-33CB26C491B3}" cxnId="{9E2DD9F0-1865-4AEE-A239-B1FB08DF51D5}" type="parTrans">
      <dgm:prSet/>
      <dgm:spPr/>
      <dgm:t>
        <a:bodyPr/>
        <a:p>
          <a:endParaRPr lang="zh-CN" altLang="en-US"/>
        </a:p>
      </dgm:t>
    </dgm:pt>
    <dgm:pt modelId="{894E5B85-0B0F-4179-80FC-578AC7607573}" cxnId="{9E2DD9F0-1865-4AEE-A239-B1FB08DF51D5}" type="sibTrans">
      <dgm:prSet/>
      <dgm:spPr/>
      <dgm:t>
        <a:bodyPr/>
        <a:p>
          <a:endParaRPr lang="zh-CN" altLang="en-US"/>
        </a:p>
      </dgm:t>
    </dgm:pt>
    <dgm:pt modelId="{3551B63F-97E5-4C25-8E48-EA3324E4693A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ym typeface="+mn-ea"/>
            </a:rPr>
            <a:t>支持发展集装箱多式联运</a:t>
          </a:r>
          <a:r>
            <a:rPr lang="zh-CN" altLang="en-US"/>
            <a:t/>
          </a:r>
          <a:endParaRPr lang="zh-CN" altLang="en-US"/>
        </a:p>
      </dgm:t>
    </dgm:pt>
    <dgm:pt modelId="{D45CBEB4-CA5A-42B2-A8B1-A227C3D51854}" cxnId="{D31433F3-75C8-4141-8E6E-C282F52C850A}" type="parTrans">
      <dgm:prSet/>
      <dgm:spPr/>
      <dgm:t>
        <a:bodyPr/>
        <a:p>
          <a:endParaRPr lang="zh-CN" altLang="en-US"/>
        </a:p>
      </dgm:t>
    </dgm:pt>
    <dgm:pt modelId="{2A745622-EF74-41CE-8640-57C9EC089F05}" cxnId="{D31433F3-75C8-4141-8E6E-C282F52C850A}" type="sibTrans">
      <dgm:prSet/>
      <dgm:spPr/>
      <dgm:t>
        <a:bodyPr/>
        <a:p>
          <a:endParaRPr lang="zh-CN" altLang="en-US"/>
        </a:p>
      </dgm:t>
    </dgm:pt>
    <dgm:pt modelId="{D04FF620-4B41-4CAA-8929-514DCBD2266E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>
              <a:sym typeface="+mn-ea"/>
            </a:rPr>
            <a:t>强</a:t>
          </a:r>
          <a:r>
            <a:rPr lang="zh-CN" altLang="en-US">
              <a:sym typeface="+mn-ea"/>
            </a:rPr>
            <a:t>化水水中转集装箱</a:t>
          </a:r>
          <a:r>
            <a:rPr lang="zh-CN" altLang="en-US"/>
            <a:t/>
          </a:r>
          <a:endParaRPr lang="zh-CN" altLang="en-US"/>
        </a:p>
      </dgm:t>
    </dgm:pt>
    <dgm:pt modelId="{3BC6F2F2-8C49-4C58-B5DA-8E98379C9847}" cxnId="{5E132641-3596-49A5-BCD8-57AD60904252}" type="parTrans">
      <dgm:prSet/>
      <dgm:spPr/>
      <dgm:t>
        <a:bodyPr/>
        <a:p>
          <a:endParaRPr lang="zh-CN" altLang="en-US"/>
        </a:p>
      </dgm:t>
    </dgm:pt>
    <dgm:pt modelId="{0E2F740E-37D3-4AE1-8588-8A1DD86262F2}" cxnId="{5E132641-3596-49A5-BCD8-57AD60904252}" type="sibTrans">
      <dgm:prSet/>
      <dgm:spPr/>
      <dgm:t>
        <a:bodyPr/>
        <a:p>
          <a:endParaRPr lang="zh-CN" altLang="en-US"/>
        </a:p>
      </dgm:t>
    </dgm:pt>
    <dgm:pt modelId="{73F0E6AA-1B12-4917-A5B9-27714EB21A6F}" type="pres">
      <dgm:prSet presAssocID="{70E259BE-FD81-44F8-8AD8-696122467FE8}" presName="list" presStyleCnt="0">
        <dgm:presLayoutVars>
          <dgm:dir/>
          <dgm:animLvl val="lvl"/>
        </dgm:presLayoutVars>
      </dgm:prSet>
      <dgm:spPr/>
    </dgm:pt>
    <dgm:pt modelId="{9EB08046-B0A8-40D6-9F0C-C2EFDB819E01}" type="pres">
      <dgm:prSet presAssocID="{D49F27BA-C7D4-47F5-A566-6558CB160CCE}" presName="posSpace" presStyleCnt="0"/>
      <dgm:spPr/>
    </dgm:pt>
    <dgm:pt modelId="{771756F4-E425-4246-8438-12F2B4FD2670}" type="pres">
      <dgm:prSet presAssocID="{D49F27BA-C7D4-47F5-A566-6558CB160CCE}" presName="vertFlow" presStyleCnt="0"/>
      <dgm:spPr/>
    </dgm:pt>
    <dgm:pt modelId="{55853259-BBE5-4C45-95ED-7DCB7230171A}" type="pres">
      <dgm:prSet presAssocID="{D49F27BA-C7D4-47F5-A566-6558CB160CCE}" presName="topSpace" presStyleCnt="0"/>
      <dgm:spPr/>
    </dgm:pt>
    <dgm:pt modelId="{8C960F9D-26EC-4627-9CF2-7B18C666CB35}" type="pres">
      <dgm:prSet presAssocID="{D49F27BA-C7D4-47F5-A566-6558CB160CCE}" presName="firstComp" presStyleCnt="0"/>
      <dgm:spPr/>
    </dgm:pt>
    <dgm:pt modelId="{F8D49E38-B053-4501-BD89-EB8E5A6A61CD}" type="pres">
      <dgm:prSet presAssocID="{D49F27BA-C7D4-47F5-A566-6558CB160CCE}" presName="firstChild" presStyleLbl="bgAccFollowNode1" presStyleIdx="0" presStyleCnt="4"/>
      <dgm:spPr/>
    </dgm:pt>
    <dgm:pt modelId="{28FDBCD3-F61A-450D-892D-E8EA240C3445}" type="pres">
      <dgm:prSet presAssocID="{D49F27BA-C7D4-47F5-A566-6558CB160CCE}" presName="firstChildTx" presStyleCnt="0">
        <dgm:presLayoutVars>
          <dgm:bulletEnabled val="1"/>
        </dgm:presLayoutVars>
      </dgm:prSet>
      <dgm:spPr/>
    </dgm:pt>
    <dgm:pt modelId="{36B998BC-CC63-4AE7-B372-7EA6115622C7}" type="pres">
      <dgm:prSet presAssocID="{9EA2BCD1-0D78-4E94-A73B-32D726AF7A4B}" presName="comp" presStyleCnt="0"/>
      <dgm:spPr/>
    </dgm:pt>
    <dgm:pt modelId="{01119332-89A2-4784-81C1-FF89BAFEA3B2}" type="pres">
      <dgm:prSet presAssocID="{9EA2BCD1-0D78-4E94-A73B-32D726AF7A4B}" presName="child" presStyleLbl="bgAccFollowNode1" presStyleIdx="1" presStyleCnt="4"/>
      <dgm:spPr/>
    </dgm:pt>
    <dgm:pt modelId="{EB91C378-F5E2-4623-A32D-0429BACB9378}" type="pres">
      <dgm:prSet presAssocID="{9EA2BCD1-0D78-4E94-A73B-32D726AF7A4B}" presName="childTx" presStyleCnt="0">
        <dgm:presLayoutVars>
          <dgm:bulletEnabled val="1"/>
        </dgm:presLayoutVars>
      </dgm:prSet>
      <dgm:spPr/>
    </dgm:pt>
    <dgm:pt modelId="{E16CB8C9-D1FB-4FF3-8667-AEACA8E83E5C}" type="pres">
      <dgm:prSet presAssocID="{D49F27BA-C7D4-47F5-A566-6558CB160CCE}" presName="negSpace" presStyleCnt="0"/>
      <dgm:spPr/>
    </dgm:pt>
    <dgm:pt modelId="{92447B8B-B043-4F04-A3B7-D0DE831D4431}" type="pres">
      <dgm:prSet presAssocID="{D49F27BA-C7D4-47F5-A566-6558CB160CCE}" presName="circle" presStyleLbl="node1" presStyleIdx="0" presStyleCnt="2"/>
      <dgm:spPr/>
    </dgm:pt>
    <dgm:pt modelId="{86EC9F84-227C-4E06-9DF9-580577FF07E6}" type="pres">
      <dgm:prSet presAssocID="{6C7F23EE-527F-445D-A03B-C095553F5BFB}" presName="transSpace" presStyleCnt="0"/>
      <dgm:spPr/>
    </dgm:pt>
    <dgm:pt modelId="{18930822-DE8A-4ABA-986D-CE814670A45E}" type="pres">
      <dgm:prSet presAssocID="{A8D79439-D5EC-4A2C-8886-3366D5388AE4}" presName="posSpace" presStyleCnt="0"/>
      <dgm:spPr/>
    </dgm:pt>
    <dgm:pt modelId="{0A15879E-9902-4979-B022-1C436A8138BA}" type="pres">
      <dgm:prSet presAssocID="{A8D79439-D5EC-4A2C-8886-3366D5388AE4}" presName="vertFlow" presStyleCnt="0"/>
      <dgm:spPr/>
    </dgm:pt>
    <dgm:pt modelId="{B212BFCE-AFC4-4470-9DE6-F92A458943E5}" type="pres">
      <dgm:prSet presAssocID="{A8D79439-D5EC-4A2C-8886-3366D5388AE4}" presName="topSpace" presStyleCnt="0"/>
      <dgm:spPr/>
    </dgm:pt>
    <dgm:pt modelId="{9C59777D-1DF0-421E-9582-AB045FE3CF8B}" type="pres">
      <dgm:prSet presAssocID="{A8D79439-D5EC-4A2C-8886-3366D5388AE4}" presName="firstComp" presStyleCnt="0"/>
      <dgm:spPr/>
    </dgm:pt>
    <dgm:pt modelId="{B4EA86C9-9645-41DF-AB1C-E026D8E8F43F}" type="pres">
      <dgm:prSet presAssocID="{A8D79439-D5EC-4A2C-8886-3366D5388AE4}" presName="firstChild" presStyleLbl="bgAccFollowNode1" presStyleIdx="2" presStyleCnt="4"/>
      <dgm:spPr/>
    </dgm:pt>
    <dgm:pt modelId="{FFBACF87-1AED-4FB0-90AE-33D277960054}" type="pres">
      <dgm:prSet presAssocID="{A8D79439-D5EC-4A2C-8886-3366D5388AE4}" presName="firstChildTx" presStyleCnt="0">
        <dgm:presLayoutVars>
          <dgm:bulletEnabled val="1"/>
        </dgm:presLayoutVars>
      </dgm:prSet>
      <dgm:spPr/>
    </dgm:pt>
    <dgm:pt modelId="{CBE40A5F-D0EC-4B4A-A524-5B4A3F2C8285}" type="pres">
      <dgm:prSet presAssocID="{D04FF620-4B41-4CAA-8929-514DCBD2266E}" presName="comp" presStyleCnt="0"/>
      <dgm:spPr/>
    </dgm:pt>
    <dgm:pt modelId="{9C36922A-5FA7-4B49-8BAB-B4B99DE5740F}" type="pres">
      <dgm:prSet presAssocID="{D04FF620-4B41-4CAA-8929-514DCBD2266E}" presName="child" presStyleLbl="bgAccFollowNode1" presStyleIdx="3" presStyleCnt="4"/>
      <dgm:spPr/>
    </dgm:pt>
    <dgm:pt modelId="{FF591285-8ECD-4413-A53B-011294184BA2}" type="pres">
      <dgm:prSet presAssocID="{D04FF620-4B41-4CAA-8929-514DCBD2266E}" presName="childTx" presStyleCnt="0">
        <dgm:presLayoutVars>
          <dgm:bulletEnabled val="1"/>
        </dgm:presLayoutVars>
      </dgm:prSet>
      <dgm:spPr/>
    </dgm:pt>
    <dgm:pt modelId="{F8B169DC-C365-4F65-9BF5-245F62A807F7}" type="pres">
      <dgm:prSet presAssocID="{A8D79439-D5EC-4A2C-8886-3366D5388AE4}" presName="negSpace" presStyleCnt="0"/>
      <dgm:spPr/>
    </dgm:pt>
    <dgm:pt modelId="{789C2E5F-53BE-4B9F-8B8F-155498EB6E4B}" type="pres">
      <dgm:prSet presAssocID="{A8D79439-D5EC-4A2C-8886-3366D5388AE4}" presName="circle" presStyleLbl="node1" presStyleIdx="1" presStyleCnt="2"/>
      <dgm:spPr/>
    </dgm:pt>
  </dgm:ptLst>
  <dgm:cxnLst>
    <dgm:cxn modelId="{21C71436-D523-4F7D-ADE7-CB239D130B92}" srcId="{70E259BE-FD81-44F8-8AD8-696122467FE8}" destId="{D49F27BA-C7D4-47F5-A566-6558CB160CCE}" srcOrd="0" destOrd="0" parTransId="{DFF52EEB-FE15-4438-9ABF-8177F955BE98}" sibTransId="{6C7F23EE-527F-445D-A03B-C095553F5BFB}"/>
    <dgm:cxn modelId="{6911C947-FCB7-4C85-A930-CE640A6AE925}" srcId="{D49F27BA-C7D4-47F5-A566-6558CB160CCE}" destId="{1A95FDA0-3844-435D-9E9C-86ADA9E455A3}" srcOrd="0" destOrd="0" parTransId="{087CCA06-0DDB-4D11-83D1-BCE3FCB04E7F}" sibTransId="{8D56E4F9-6742-478E-A47A-C0FA477F77A1}"/>
    <dgm:cxn modelId="{8AE50A4E-BD2A-4734-84C7-BA5A3A0C6390}" srcId="{D49F27BA-C7D4-47F5-A566-6558CB160CCE}" destId="{9EA2BCD1-0D78-4E94-A73B-32D726AF7A4B}" srcOrd="1" destOrd="0" parTransId="{953B678C-BBCF-4B85-A6D8-4576A3CAAE8A}" sibTransId="{987F1CEA-C3B3-4FDA-9632-03C9D800C3D3}"/>
    <dgm:cxn modelId="{9E2DD9F0-1865-4AEE-A239-B1FB08DF51D5}" srcId="{70E259BE-FD81-44F8-8AD8-696122467FE8}" destId="{A8D79439-D5EC-4A2C-8886-3366D5388AE4}" srcOrd="1" destOrd="0" parTransId="{76D1CF85-CE3E-482B-BBDE-33CB26C491B3}" sibTransId="{894E5B85-0B0F-4179-80FC-578AC7607573}"/>
    <dgm:cxn modelId="{D31433F3-75C8-4141-8E6E-C282F52C850A}" srcId="{A8D79439-D5EC-4A2C-8886-3366D5388AE4}" destId="{3551B63F-97E5-4C25-8E48-EA3324E4693A}" srcOrd="0" destOrd="1" parTransId="{D45CBEB4-CA5A-42B2-A8B1-A227C3D51854}" sibTransId="{2A745622-EF74-41CE-8640-57C9EC089F05}"/>
    <dgm:cxn modelId="{5E132641-3596-49A5-BCD8-57AD60904252}" srcId="{A8D79439-D5EC-4A2C-8886-3366D5388AE4}" destId="{D04FF620-4B41-4CAA-8929-514DCBD2266E}" srcOrd="1" destOrd="1" parTransId="{3BC6F2F2-8C49-4C58-B5DA-8E98379C9847}" sibTransId="{0E2F740E-37D3-4AE1-8588-8A1DD86262F2}"/>
    <dgm:cxn modelId="{92D0C4F7-89C3-445D-BEAE-5B157CF7721F}" type="presOf" srcId="{70E259BE-FD81-44F8-8AD8-696122467FE8}" destId="{73F0E6AA-1B12-4917-A5B9-27714EB21A6F}" srcOrd="0" destOrd="0" presId="urn:microsoft.com/office/officeart/2005/8/layout/hList9"/>
    <dgm:cxn modelId="{B60272E3-D742-48F7-9956-B31F262FD890}" type="presParOf" srcId="{73F0E6AA-1B12-4917-A5B9-27714EB21A6F}" destId="{9EB08046-B0A8-40D6-9F0C-C2EFDB819E01}" srcOrd="0" destOrd="0" presId="urn:microsoft.com/office/officeart/2005/8/layout/hList9"/>
    <dgm:cxn modelId="{425EE21E-D073-493A-B5DD-35DB302084EA}" type="presParOf" srcId="{73F0E6AA-1B12-4917-A5B9-27714EB21A6F}" destId="{771756F4-E425-4246-8438-12F2B4FD2670}" srcOrd="1" destOrd="0" presId="urn:microsoft.com/office/officeart/2005/8/layout/hList9"/>
    <dgm:cxn modelId="{E6163F7C-08E0-41B2-BBE2-177E0CCD3176}" type="presParOf" srcId="{771756F4-E425-4246-8438-12F2B4FD2670}" destId="{55853259-BBE5-4C45-95ED-7DCB7230171A}" srcOrd="0" destOrd="1" presId="urn:microsoft.com/office/officeart/2005/8/layout/hList9"/>
    <dgm:cxn modelId="{B8CA6D74-36E6-4B4F-A8D0-C0397ABAB875}" type="presParOf" srcId="{771756F4-E425-4246-8438-12F2B4FD2670}" destId="{8C960F9D-26EC-4627-9CF2-7B18C666CB35}" srcOrd="1" destOrd="1" presId="urn:microsoft.com/office/officeart/2005/8/layout/hList9"/>
    <dgm:cxn modelId="{1250AD11-4C49-4721-899D-4ABC90C01DE1}" type="presParOf" srcId="{8C960F9D-26EC-4627-9CF2-7B18C666CB35}" destId="{F8D49E38-B053-4501-BD89-EB8E5A6A61CD}" srcOrd="0" destOrd="1" presId="urn:microsoft.com/office/officeart/2005/8/layout/hList9"/>
    <dgm:cxn modelId="{85C31EE6-84DF-4A55-879F-B9FA64BF4999}" type="presOf" srcId="{1A95FDA0-3844-435D-9E9C-86ADA9E455A3}" destId="{F8D49E38-B053-4501-BD89-EB8E5A6A61CD}" srcOrd="0" destOrd="0" presId="urn:microsoft.com/office/officeart/2005/8/layout/hList9"/>
    <dgm:cxn modelId="{165905A6-3C76-4AD1-8105-7BC849F8D118}" type="presParOf" srcId="{8C960F9D-26EC-4627-9CF2-7B18C666CB35}" destId="{28FDBCD3-F61A-450D-892D-E8EA240C3445}" srcOrd="1" destOrd="1" presId="urn:microsoft.com/office/officeart/2005/8/layout/hList9"/>
    <dgm:cxn modelId="{40B5B1C8-F491-4E5E-BB70-769A2AC2045F}" type="presOf" srcId="{1A95FDA0-3844-435D-9E9C-86ADA9E455A3}" destId="{28FDBCD3-F61A-450D-892D-E8EA240C3445}" srcOrd="1" destOrd="0" presId="urn:microsoft.com/office/officeart/2005/8/layout/hList9"/>
    <dgm:cxn modelId="{AC32A3FA-55BF-4883-8B1F-6E4CB76DBE38}" type="presParOf" srcId="{771756F4-E425-4246-8438-12F2B4FD2670}" destId="{36B998BC-CC63-4AE7-B372-7EA6115622C7}" srcOrd="2" destOrd="1" presId="urn:microsoft.com/office/officeart/2005/8/layout/hList9"/>
    <dgm:cxn modelId="{72E958C4-9785-4B15-B430-C77C7E118907}" type="presParOf" srcId="{36B998BC-CC63-4AE7-B372-7EA6115622C7}" destId="{01119332-89A2-4784-81C1-FF89BAFEA3B2}" srcOrd="0" destOrd="2" presId="urn:microsoft.com/office/officeart/2005/8/layout/hList9"/>
    <dgm:cxn modelId="{97CC3379-4D6C-4680-84DA-3DD2078E84D7}" type="presOf" srcId="{9EA2BCD1-0D78-4E94-A73B-32D726AF7A4B}" destId="{01119332-89A2-4784-81C1-FF89BAFEA3B2}" srcOrd="0" destOrd="0" presId="urn:microsoft.com/office/officeart/2005/8/layout/hList9"/>
    <dgm:cxn modelId="{2748ADD7-54ED-4D1F-B5B5-48BD2BFA15F8}" type="presParOf" srcId="{36B998BC-CC63-4AE7-B372-7EA6115622C7}" destId="{EB91C378-F5E2-4623-A32D-0429BACB9378}" srcOrd="1" destOrd="2" presId="urn:microsoft.com/office/officeart/2005/8/layout/hList9"/>
    <dgm:cxn modelId="{6A1DB16B-E326-4891-9962-27837E953482}" type="presOf" srcId="{9EA2BCD1-0D78-4E94-A73B-32D726AF7A4B}" destId="{EB91C378-F5E2-4623-A32D-0429BACB9378}" srcOrd="1" destOrd="0" presId="urn:microsoft.com/office/officeart/2005/8/layout/hList9"/>
    <dgm:cxn modelId="{3B07552A-77FD-4228-983E-3631C0C7CB6E}" type="presParOf" srcId="{73F0E6AA-1B12-4917-A5B9-27714EB21A6F}" destId="{E16CB8C9-D1FB-4FF3-8667-AEACA8E83E5C}" srcOrd="2" destOrd="0" presId="urn:microsoft.com/office/officeart/2005/8/layout/hList9"/>
    <dgm:cxn modelId="{7E629344-0DA5-4516-825B-F8CF38B72F35}" type="presParOf" srcId="{73F0E6AA-1B12-4917-A5B9-27714EB21A6F}" destId="{92447B8B-B043-4F04-A3B7-D0DE831D4431}" srcOrd="3" destOrd="0" presId="urn:microsoft.com/office/officeart/2005/8/layout/hList9"/>
    <dgm:cxn modelId="{95AF2BA1-9529-4552-A2C2-58E4CD2EB61E}" type="presOf" srcId="{D49F27BA-C7D4-47F5-A566-6558CB160CCE}" destId="{92447B8B-B043-4F04-A3B7-D0DE831D4431}" srcOrd="0" destOrd="0" presId="urn:microsoft.com/office/officeart/2005/8/layout/hList9"/>
    <dgm:cxn modelId="{72D6F7F3-5C8B-4206-8651-BBCD4212F3D1}" type="presParOf" srcId="{73F0E6AA-1B12-4917-A5B9-27714EB21A6F}" destId="{86EC9F84-227C-4E06-9DF9-580577FF07E6}" srcOrd="4" destOrd="0" presId="urn:microsoft.com/office/officeart/2005/8/layout/hList9"/>
    <dgm:cxn modelId="{69A71553-78A1-4D52-8A77-53EEC2199F2E}" type="presParOf" srcId="{73F0E6AA-1B12-4917-A5B9-27714EB21A6F}" destId="{18930822-DE8A-4ABA-986D-CE814670A45E}" srcOrd="5" destOrd="0" presId="urn:microsoft.com/office/officeart/2005/8/layout/hList9"/>
    <dgm:cxn modelId="{32ED78CF-14A4-4295-ACE6-9340C710F969}" type="presParOf" srcId="{73F0E6AA-1B12-4917-A5B9-27714EB21A6F}" destId="{0A15879E-9902-4979-B022-1C436A8138BA}" srcOrd="6" destOrd="0" presId="urn:microsoft.com/office/officeart/2005/8/layout/hList9"/>
    <dgm:cxn modelId="{DC17A6CE-329D-40E6-A639-6B208622CE7C}" type="presParOf" srcId="{0A15879E-9902-4979-B022-1C436A8138BA}" destId="{B212BFCE-AFC4-4470-9DE6-F92A458943E5}" srcOrd="0" destOrd="6" presId="urn:microsoft.com/office/officeart/2005/8/layout/hList9"/>
    <dgm:cxn modelId="{43D0DBDC-DF85-489D-9747-9165DA481A41}" type="presParOf" srcId="{0A15879E-9902-4979-B022-1C436A8138BA}" destId="{9C59777D-1DF0-421E-9582-AB045FE3CF8B}" srcOrd="1" destOrd="6" presId="urn:microsoft.com/office/officeart/2005/8/layout/hList9"/>
    <dgm:cxn modelId="{C2DC7DC5-41FD-4321-A535-300B88B668FD}" type="presParOf" srcId="{9C59777D-1DF0-421E-9582-AB045FE3CF8B}" destId="{B4EA86C9-9645-41DF-AB1C-E026D8E8F43F}" srcOrd="0" destOrd="1" presId="urn:microsoft.com/office/officeart/2005/8/layout/hList9"/>
    <dgm:cxn modelId="{45356B5C-7521-4843-BAAF-7E8F0EDAFA96}" type="presOf" srcId="{3551B63F-97E5-4C25-8E48-EA3324E4693A}" destId="{B4EA86C9-9645-41DF-AB1C-E026D8E8F43F}" srcOrd="0" destOrd="0" presId="urn:microsoft.com/office/officeart/2005/8/layout/hList9"/>
    <dgm:cxn modelId="{1DF09A16-7C99-472C-AA25-7D456E2310CC}" type="presParOf" srcId="{9C59777D-1DF0-421E-9582-AB045FE3CF8B}" destId="{FFBACF87-1AED-4FB0-90AE-33D277960054}" srcOrd="1" destOrd="1" presId="urn:microsoft.com/office/officeart/2005/8/layout/hList9"/>
    <dgm:cxn modelId="{FF8BBAF6-C3BE-419D-9A1E-9586136893C2}" type="presOf" srcId="{3551B63F-97E5-4C25-8E48-EA3324E4693A}" destId="{FFBACF87-1AED-4FB0-90AE-33D277960054}" srcOrd="1" destOrd="0" presId="urn:microsoft.com/office/officeart/2005/8/layout/hList9"/>
    <dgm:cxn modelId="{F6E2EDB1-7ECC-435A-BDFC-41A03E3AE142}" type="presParOf" srcId="{0A15879E-9902-4979-B022-1C436A8138BA}" destId="{CBE40A5F-D0EC-4B4A-A524-5B4A3F2C8285}" srcOrd="2" destOrd="6" presId="urn:microsoft.com/office/officeart/2005/8/layout/hList9"/>
    <dgm:cxn modelId="{729F2B0D-F8DD-4F97-A185-B1EA2ACB62DC}" type="presParOf" srcId="{CBE40A5F-D0EC-4B4A-A524-5B4A3F2C8285}" destId="{9C36922A-5FA7-4B49-8BAB-B4B99DE5740F}" srcOrd="0" destOrd="2" presId="urn:microsoft.com/office/officeart/2005/8/layout/hList9"/>
    <dgm:cxn modelId="{F9252C2E-2DCF-485E-99C2-58AF6F36FC61}" type="presOf" srcId="{D04FF620-4B41-4CAA-8929-514DCBD2266E}" destId="{9C36922A-5FA7-4B49-8BAB-B4B99DE5740F}" srcOrd="0" destOrd="0" presId="urn:microsoft.com/office/officeart/2005/8/layout/hList9"/>
    <dgm:cxn modelId="{532C4454-0211-430A-BE21-77E8E230BBF6}" type="presParOf" srcId="{CBE40A5F-D0EC-4B4A-A524-5B4A3F2C8285}" destId="{FF591285-8ECD-4413-A53B-011294184BA2}" srcOrd="1" destOrd="2" presId="urn:microsoft.com/office/officeart/2005/8/layout/hList9"/>
    <dgm:cxn modelId="{1107D105-76A1-4C2C-B2D1-233BEBF05287}" type="presOf" srcId="{D04FF620-4B41-4CAA-8929-514DCBD2266E}" destId="{FF591285-8ECD-4413-A53B-011294184BA2}" srcOrd="1" destOrd="0" presId="urn:microsoft.com/office/officeart/2005/8/layout/hList9"/>
    <dgm:cxn modelId="{6E66728D-E624-4E62-8B04-3A4B7A6A6620}" type="presParOf" srcId="{73F0E6AA-1B12-4917-A5B9-27714EB21A6F}" destId="{F8B169DC-C365-4F65-9BF5-245F62A807F7}" srcOrd="7" destOrd="0" presId="urn:microsoft.com/office/officeart/2005/8/layout/hList9"/>
    <dgm:cxn modelId="{08C38DCB-457F-4C14-93FF-7A6A0663C9E4}" type="presParOf" srcId="{73F0E6AA-1B12-4917-A5B9-27714EB21A6F}" destId="{789C2E5F-53BE-4B9F-8B8F-155498EB6E4B}" srcOrd="8" destOrd="0" presId="urn:microsoft.com/office/officeart/2005/8/layout/hList9"/>
    <dgm:cxn modelId="{70EA1FAC-233C-4A8D-9E1D-DF6858CC76AD}" type="presOf" srcId="{A8D79439-D5EC-4A2C-8886-3366D5388AE4}" destId="{789C2E5F-53BE-4B9F-8B8F-155498EB6E4B}" srcOrd="0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E259BE-FD81-44F8-8AD8-696122467FE8}" type="doc">
      <dgm:prSet loTypeId="list" loCatId="list" qsTypeId="urn:microsoft.com/office/officeart/2005/8/quickstyle/simple1" qsCatId="simple" csTypeId="urn:microsoft.com/office/officeart/2005/8/colors/accent1_2" csCatId="accent1" phldr="0"/>
      <dgm:spPr/>
      <dgm:t>
        <a:bodyPr/>
        <a:p>
          <a:endParaRPr lang="zh-CN" altLang="en-US"/>
        </a:p>
      </dgm:t>
    </dgm:pt>
    <dgm:pt modelId="{D49F27BA-C7D4-47F5-A566-6558CB160CCE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ym typeface="+mn-ea"/>
            </a:rPr>
            <a:t>做强中转航线</a:t>
          </a:r>
          <a:r>
            <a:rPr lang="zh-CN" altLang="en-US"/>
            <a:t/>
          </a:r>
          <a:endParaRPr lang="zh-CN" altLang="en-US"/>
        </a:p>
      </dgm:t>
    </dgm:pt>
    <dgm:pt modelId="{DFF52EEB-FE15-4438-9ABF-8177F955BE98}" cxnId="{3AEEEB2C-11C2-465C-8793-EB5362793B43}" type="parTrans">
      <dgm:prSet/>
      <dgm:spPr/>
      <dgm:t>
        <a:bodyPr/>
        <a:p>
          <a:endParaRPr lang="zh-CN" altLang="en-US"/>
        </a:p>
      </dgm:t>
    </dgm:pt>
    <dgm:pt modelId="{6C7F23EE-527F-445D-A03B-C095553F5BFB}" cxnId="{3AEEEB2C-11C2-465C-8793-EB5362793B43}" type="sibTrans">
      <dgm:prSet/>
      <dgm:spPr/>
      <dgm:t>
        <a:bodyPr/>
        <a:p>
          <a:endParaRPr lang="zh-CN" altLang="en-US"/>
        </a:p>
      </dgm:t>
    </dgm:pt>
    <dgm:pt modelId="{1A95FDA0-3844-435D-9E9C-86ADA9E455A3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>
              <a:sym typeface="+mn-ea"/>
            </a:rPr>
            <a:t>“</a:t>
          </a:r>
          <a:r>
            <a:rPr lang="zh-CN" altLang="en-US">
              <a:sym typeface="+mn-ea"/>
            </a:rPr>
            <a:t>武汉—岳阳—九江”中三角省际集装箱公共班轮</a:t>
          </a:r>
          <a:endParaRPr lang="zh-CN" altLang="en-US">
            <a:sym typeface="+mn-ea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>
              <a:sym typeface="+mn-ea"/>
            </a:rPr>
            <a:t>武</a:t>
          </a:r>
          <a:r>
            <a:rPr lang="zh-CN" altLang="en-US">
              <a:sym typeface="+mn-ea"/>
            </a:rPr>
            <a:t>汉至徐州、淮安等大运河港口的航线</a:t>
          </a:r>
          <a:r>
            <a:rPr lang="zh-CN" altLang="en-US"/>
            <a:t/>
          </a:r>
          <a:endParaRPr lang="zh-CN" altLang="en-US"/>
        </a:p>
      </dgm:t>
    </dgm:pt>
    <dgm:pt modelId="{087CCA06-0DDB-4D11-83D1-BCE3FCB04E7F}" cxnId="{83A2CCEF-5DE3-4E26-A4C0-47A0C91F4EF8}" type="parTrans">
      <dgm:prSet/>
      <dgm:spPr/>
      <dgm:t>
        <a:bodyPr/>
        <a:p>
          <a:endParaRPr lang="zh-CN" altLang="en-US"/>
        </a:p>
      </dgm:t>
    </dgm:pt>
    <dgm:pt modelId="{8D56E4F9-6742-478E-A47A-C0FA477F77A1}" cxnId="{83A2CCEF-5DE3-4E26-A4C0-47A0C91F4EF8}" type="sibTrans">
      <dgm:prSet/>
      <dgm:spPr/>
      <dgm:t>
        <a:bodyPr/>
        <a:p>
          <a:endParaRPr lang="zh-CN" altLang="en-US"/>
        </a:p>
      </dgm:t>
    </dgm:pt>
    <dgm:pt modelId="{9EA2BCD1-0D78-4E94-A73B-32D726AF7A4B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>
              <a:sym typeface="+mn-ea"/>
            </a:rPr>
            <a:t>武</a:t>
          </a:r>
          <a:r>
            <a:rPr lang="zh-CN" altLang="en-US">
              <a:sym typeface="+mn-ea"/>
            </a:rPr>
            <a:t>汉至徐州、淮安等大运河港口的航线</a:t>
          </a:r>
          <a:endParaRPr lang="zh-CN" altLang="en-US">
            <a:sym typeface="+mn-ea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ym typeface="+mn-ea"/>
            </a:rPr>
            <a:t>武汉各港区之间开行的集装箱短驳航线</a:t>
          </a:r>
          <a:r>
            <a:rPr altLang="en-US"/>
            <a:t/>
          </a:r>
          <a:endParaRPr altLang="en-US"/>
        </a:p>
      </dgm:t>
    </dgm:pt>
    <dgm:pt modelId="{953B678C-BBCF-4B85-A6D8-4576A3CAAE8A}" cxnId="{DAB8091D-CB22-4266-AC9A-E815DF42119E}" type="parTrans">
      <dgm:prSet/>
      <dgm:spPr/>
      <dgm:t>
        <a:bodyPr/>
        <a:p>
          <a:endParaRPr lang="zh-CN" altLang="en-US"/>
        </a:p>
      </dgm:t>
    </dgm:pt>
    <dgm:pt modelId="{987F1CEA-C3B3-4FDA-9632-03C9D800C3D3}" cxnId="{DAB8091D-CB22-4266-AC9A-E815DF42119E}" type="sibTrans">
      <dgm:prSet/>
      <dgm:spPr/>
      <dgm:t>
        <a:bodyPr/>
        <a:p>
          <a:endParaRPr lang="zh-CN" altLang="en-US"/>
        </a:p>
      </dgm:t>
    </dgm:pt>
    <dgm:pt modelId="{A8D79439-D5EC-4A2C-8886-3366D5388AE4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ym typeface="+mn-ea"/>
            </a:rPr>
            <a:t>做实上游航线</a:t>
          </a:r>
          <a:r>
            <a:rPr lang="zh-CN" altLang="en-US"/>
            <a:t/>
          </a:r>
          <a:endParaRPr lang="zh-CN" altLang="en-US"/>
        </a:p>
      </dgm:t>
    </dgm:pt>
    <dgm:pt modelId="{76D1CF85-CE3E-482B-BBDE-33CB26C491B3}" cxnId="{3F1EF794-2C03-42D6-80C1-DC59A3B03006}" type="parTrans">
      <dgm:prSet/>
      <dgm:spPr/>
      <dgm:t>
        <a:bodyPr/>
        <a:p>
          <a:endParaRPr lang="zh-CN" altLang="en-US"/>
        </a:p>
      </dgm:t>
    </dgm:pt>
    <dgm:pt modelId="{894E5B85-0B0F-4179-80FC-578AC7607573}" cxnId="{3F1EF794-2C03-42D6-80C1-DC59A3B03006}" type="sibTrans">
      <dgm:prSet/>
      <dgm:spPr/>
      <dgm:t>
        <a:bodyPr/>
        <a:p>
          <a:endParaRPr lang="zh-CN" altLang="en-US"/>
        </a:p>
      </dgm:t>
    </dgm:pt>
    <dgm:pt modelId="{3551B63F-97E5-4C25-8E48-EA3324E4693A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>
              <a:sym typeface="+mn-ea"/>
            </a:rPr>
            <a:t>长</a:t>
          </a:r>
          <a:r>
            <a:rPr lang="zh-CN" altLang="en-US">
              <a:sym typeface="+mn-ea"/>
            </a:rPr>
            <a:t>江上游重庆、泸州等港口始发至武汉的航线</a:t>
          </a:r>
          <a:r>
            <a:rPr lang="zh-CN" altLang="en-US"/>
            <a:t/>
          </a:r>
          <a:endParaRPr lang="zh-CN" altLang="en-US"/>
        </a:p>
      </dgm:t>
    </dgm:pt>
    <dgm:pt modelId="{D45CBEB4-CA5A-42B2-A8B1-A227C3D51854}" cxnId="{7A63B028-BBD5-439E-9C5D-2B6B0321D840}" type="parTrans">
      <dgm:prSet/>
      <dgm:spPr/>
      <dgm:t>
        <a:bodyPr/>
        <a:p>
          <a:endParaRPr lang="zh-CN" altLang="en-US"/>
        </a:p>
      </dgm:t>
    </dgm:pt>
    <dgm:pt modelId="{2A745622-EF74-41CE-8640-57C9EC089F05}" cxnId="{7A63B028-BBD5-439E-9C5D-2B6B0321D840}" type="sibTrans">
      <dgm:prSet/>
      <dgm:spPr/>
      <dgm:t>
        <a:bodyPr/>
        <a:p>
          <a:endParaRPr lang="zh-CN" altLang="en-US"/>
        </a:p>
      </dgm:t>
    </dgm:pt>
    <dgm:pt modelId="{73F0E6AA-1B12-4917-A5B9-27714EB21A6F}" type="pres">
      <dgm:prSet presAssocID="{70E259BE-FD81-44F8-8AD8-696122467FE8}" presName="list" presStyleCnt="0">
        <dgm:presLayoutVars>
          <dgm:dir/>
          <dgm:animLvl val="lvl"/>
        </dgm:presLayoutVars>
      </dgm:prSet>
      <dgm:spPr/>
    </dgm:pt>
    <dgm:pt modelId="{9EB08046-B0A8-40D6-9F0C-C2EFDB819E01}" type="pres">
      <dgm:prSet presAssocID="{D49F27BA-C7D4-47F5-A566-6558CB160CCE}" presName="posSpace" presStyleCnt="0"/>
      <dgm:spPr/>
    </dgm:pt>
    <dgm:pt modelId="{771756F4-E425-4246-8438-12F2B4FD2670}" type="pres">
      <dgm:prSet presAssocID="{D49F27BA-C7D4-47F5-A566-6558CB160CCE}" presName="vertFlow" presStyleCnt="0"/>
      <dgm:spPr/>
    </dgm:pt>
    <dgm:pt modelId="{55853259-BBE5-4C45-95ED-7DCB7230171A}" type="pres">
      <dgm:prSet presAssocID="{D49F27BA-C7D4-47F5-A566-6558CB160CCE}" presName="topSpace" presStyleCnt="0"/>
      <dgm:spPr/>
    </dgm:pt>
    <dgm:pt modelId="{8C960F9D-26EC-4627-9CF2-7B18C666CB35}" type="pres">
      <dgm:prSet presAssocID="{D49F27BA-C7D4-47F5-A566-6558CB160CCE}" presName="firstComp" presStyleCnt="0"/>
      <dgm:spPr/>
    </dgm:pt>
    <dgm:pt modelId="{F8D49E38-B053-4501-BD89-EB8E5A6A61CD}" type="pres">
      <dgm:prSet presAssocID="{D49F27BA-C7D4-47F5-A566-6558CB160CCE}" presName="firstChild" presStyleLbl="bgAccFollowNode1" presStyleIdx="0" presStyleCnt="3"/>
      <dgm:spPr/>
    </dgm:pt>
    <dgm:pt modelId="{28FDBCD3-F61A-450D-892D-E8EA240C3445}" type="pres">
      <dgm:prSet presAssocID="{D49F27BA-C7D4-47F5-A566-6558CB160CCE}" presName="firstChildTx" presStyleCnt="0">
        <dgm:presLayoutVars>
          <dgm:bulletEnabled val="1"/>
        </dgm:presLayoutVars>
      </dgm:prSet>
      <dgm:spPr/>
    </dgm:pt>
    <dgm:pt modelId="{36B998BC-CC63-4AE7-B372-7EA6115622C7}" type="pres">
      <dgm:prSet presAssocID="{9EA2BCD1-0D78-4E94-A73B-32D726AF7A4B}" presName="comp" presStyleCnt="0"/>
      <dgm:spPr/>
    </dgm:pt>
    <dgm:pt modelId="{01119332-89A2-4784-81C1-FF89BAFEA3B2}" type="pres">
      <dgm:prSet presAssocID="{9EA2BCD1-0D78-4E94-A73B-32D726AF7A4B}" presName="child" presStyleLbl="bgAccFollowNode1" presStyleIdx="1" presStyleCnt="3"/>
      <dgm:spPr/>
    </dgm:pt>
    <dgm:pt modelId="{EB91C378-F5E2-4623-A32D-0429BACB9378}" type="pres">
      <dgm:prSet presAssocID="{9EA2BCD1-0D78-4E94-A73B-32D726AF7A4B}" presName="childTx" presStyleCnt="0">
        <dgm:presLayoutVars>
          <dgm:bulletEnabled val="1"/>
        </dgm:presLayoutVars>
      </dgm:prSet>
      <dgm:spPr/>
    </dgm:pt>
    <dgm:pt modelId="{E16CB8C9-D1FB-4FF3-8667-AEACA8E83E5C}" type="pres">
      <dgm:prSet presAssocID="{D49F27BA-C7D4-47F5-A566-6558CB160CCE}" presName="negSpace" presStyleCnt="0"/>
      <dgm:spPr/>
    </dgm:pt>
    <dgm:pt modelId="{92447B8B-B043-4F04-A3B7-D0DE831D4431}" type="pres">
      <dgm:prSet presAssocID="{D49F27BA-C7D4-47F5-A566-6558CB160CCE}" presName="circle" presStyleLbl="node1" presStyleIdx="0" presStyleCnt="2"/>
      <dgm:spPr/>
    </dgm:pt>
    <dgm:pt modelId="{86EC9F84-227C-4E06-9DF9-580577FF07E6}" type="pres">
      <dgm:prSet presAssocID="{6C7F23EE-527F-445D-A03B-C095553F5BFB}" presName="transSpace" presStyleCnt="0"/>
      <dgm:spPr/>
    </dgm:pt>
    <dgm:pt modelId="{18930822-DE8A-4ABA-986D-CE814670A45E}" type="pres">
      <dgm:prSet presAssocID="{A8D79439-D5EC-4A2C-8886-3366D5388AE4}" presName="posSpace" presStyleCnt="0"/>
      <dgm:spPr/>
    </dgm:pt>
    <dgm:pt modelId="{0A15879E-9902-4979-B022-1C436A8138BA}" type="pres">
      <dgm:prSet presAssocID="{A8D79439-D5EC-4A2C-8886-3366D5388AE4}" presName="vertFlow" presStyleCnt="0"/>
      <dgm:spPr/>
    </dgm:pt>
    <dgm:pt modelId="{B212BFCE-AFC4-4470-9DE6-F92A458943E5}" type="pres">
      <dgm:prSet presAssocID="{A8D79439-D5EC-4A2C-8886-3366D5388AE4}" presName="topSpace" presStyleCnt="0"/>
      <dgm:spPr/>
    </dgm:pt>
    <dgm:pt modelId="{9C59777D-1DF0-421E-9582-AB045FE3CF8B}" type="pres">
      <dgm:prSet presAssocID="{A8D79439-D5EC-4A2C-8886-3366D5388AE4}" presName="firstComp" presStyleCnt="0"/>
      <dgm:spPr/>
    </dgm:pt>
    <dgm:pt modelId="{B4EA86C9-9645-41DF-AB1C-E026D8E8F43F}" type="pres">
      <dgm:prSet presAssocID="{A8D79439-D5EC-4A2C-8886-3366D5388AE4}" presName="firstChild" presStyleLbl="bgAccFollowNode1" presStyleIdx="2" presStyleCnt="3"/>
      <dgm:spPr/>
    </dgm:pt>
    <dgm:pt modelId="{FFBACF87-1AED-4FB0-90AE-33D277960054}" type="pres">
      <dgm:prSet presAssocID="{A8D79439-D5EC-4A2C-8886-3366D5388AE4}" presName="firstChildTx" presStyleCnt="0">
        <dgm:presLayoutVars>
          <dgm:bulletEnabled val="1"/>
        </dgm:presLayoutVars>
      </dgm:prSet>
      <dgm:spPr/>
    </dgm:pt>
    <dgm:pt modelId="{F8B169DC-C365-4F65-9BF5-245F62A807F7}" type="pres">
      <dgm:prSet presAssocID="{A8D79439-D5EC-4A2C-8886-3366D5388AE4}" presName="negSpace" presStyleCnt="0"/>
      <dgm:spPr/>
    </dgm:pt>
    <dgm:pt modelId="{789C2E5F-53BE-4B9F-8B8F-155498EB6E4B}" type="pres">
      <dgm:prSet presAssocID="{A8D79439-D5EC-4A2C-8886-3366D5388AE4}" presName="circle" presStyleLbl="node1" presStyleIdx="1" presStyleCnt="2"/>
      <dgm:spPr/>
    </dgm:pt>
  </dgm:ptLst>
  <dgm:cxnLst>
    <dgm:cxn modelId="{3AEEEB2C-11C2-465C-8793-EB5362793B43}" srcId="{70E259BE-FD81-44F8-8AD8-696122467FE8}" destId="{D49F27BA-C7D4-47F5-A566-6558CB160CCE}" srcOrd="0" destOrd="0" parTransId="{DFF52EEB-FE15-4438-9ABF-8177F955BE98}" sibTransId="{6C7F23EE-527F-445D-A03B-C095553F5BFB}"/>
    <dgm:cxn modelId="{83A2CCEF-5DE3-4E26-A4C0-47A0C91F4EF8}" srcId="{D49F27BA-C7D4-47F5-A566-6558CB160CCE}" destId="{1A95FDA0-3844-435D-9E9C-86ADA9E455A3}" srcOrd="0" destOrd="0" parTransId="{087CCA06-0DDB-4D11-83D1-BCE3FCB04E7F}" sibTransId="{8D56E4F9-6742-478E-A47A-C0FA477F77A1}"/>
    <dgm:cxn modelId="{DAB8091D-CB22-4266-AC9A-E815DF42119E}" srcId="{D49F27BA-C7D4-47F5-A566-6558CB160CCE}" destId="{9EA2BCD1-0D78-4E94-A73B-32D726AF7A4B}" srcOrd="1" destOrd="0" parTransId="{953B678C-BBCF-4B85-A6D8-4576A3CAAE8A}" sibTransId="{987F1CEA-C3B3-4FDA-9632-03C9D800C3D3}"/>
    <dgm:cxn modelId="{3F1EF794-2C03-42D6-80C1-DC59A3B03006}" srcId="{70E259BE-FD81-44F8-8AD8-696122467FE8}" destId="{A8D79439-D5EC-4A2C-8886-3366D5388AE4}" srcOrd="1" destOrd="0" parTransId="{76D1CF85-CE3E-482B-BBDE-33CB26C491B3}" sibTransId="{894E5B85-0B0F-4179-80FC-578AC7607573}"/>
    <dgm:cxn modelId="{7A63B028-BBD5-439E-9C5D-2B6B0321D840}" srcId="{A8D79439-D5EC-4A2C-8886-3366D5388AE4}" destId="{3551B63F-97E5-4C25-8E48-EA3324E4693A}" srcOrd="0" destOrd="1" parTransId="{D45CBEB4-CA5A-42B2-A8B1-A227C3D51854}" sibTransId="{2A745622-EF74-41CE-8640-57C9EC089F05}"/>
    <dgm:cxn modelId="{0757153B-74C4-49B9-934A-575DD1FAF6F8}" type="presOf" srcId="{70E259BE-FD81-44F8-8AD8-696122467FE8}" destId="{73F0E6AA-1B12-4917-A5B9-27714EB21A6F}" srcOrd="0" destOrd="0" presId="urn:microsoft.com/office/officeart/2005/8/layout/hList9"/>
    <dgm:cxn modelId="{602EF603-C155-457C-93D3-35DB1EF2DF3E}" type="presParOf" srcId="{73F0E6AA-1B12-4917-A5B9-27714EB21A6F}" destId="{9EB08046-B0A8-40D6-9F0C-C2EFDB819E01}" srcOrd="0" destOrd="0" presId="urn:microsoft.com/office/officeart/2005/8/layout/hList9"/>
    <dgm:cxn modelId="{5C539485-3F46-4900-84F1-2032F925A13C}" type="presParOf" srcId="{73F0E6AA-1B12-4917-A5B9-27714EB21A6F}" destId="{771756F4-E425-4246-8438-12F2B4FD2670}" srcOrd="1" destOrd="0" presId="urn:microsoft.com/office/officeart/2005/8/layout/hList9"/>
    <dgm:cxn modelId="{579B5254-716E-4B5C-B470-FCD40C51D9DD}" type="presParOf" srcId="{771756F4-E425-4246-8438-12F2B4FD2670}" destId="{55853259-BBE5-4C45-95ED-7DCB7230171A}" srcOrd="0" destOrd="1" presId="urn:microsoft.com/office/officeart/2005/8/layout/hList9"/>
    <dgm:cxn modelId="{DBC5D7BA-DE91-4AAF-A810-D5EDE488ADCA}" type="presParOf" srcId="{771756F4-E425-4246-8438-12F2B4FD2670}" destId="{8C960F9D-26EC-4627-9CF2-7B18C666CB35}" srcOrd="1" destOrd="1" presId="urn:microsoft.com/office/officeart/2005/8/layout/hList9"/>
    <dgm:cxn modelId="{4C28E70B-B644-4CC7-822A-90F4E27FED71}" type="presParOf" srcId="{8C960F9D-26EC-4627-9CF2-7B18C666CB35}" destId="{F8D49E38-B053-4501-BD89-EB8E5A6A61CD}" srcOrd="0" destOrd="1" presId="urn:microsoft.com/office/officeart/2005/8/layout/hList9"/>
    <dgm:cxn modelId="{3FAA00F8-E342-41FE-A573-44FF15430027}" type="presOf" srcId="{1A95FDA0-3844-435D-9E9C-86ADA9E455A3}" destId="{F8D49E38-B053-4501-BD89-EB8E5A6A61CD}" srcOrd="0" destOrd="0" presId="urn:microsoft.com/office/officeart/2005/8/layout/hList9"/>
    <dgm:cxn modelId="{17A20AC2-A0E2-4EB7-9AB8-B0FC17DA02EC}" type="presParOf" srcId="{8C960F9D-26EC-4627-9CF2-7B18C666CB35}" destId="{28FDBCD3-F61A-450D-892D-E8EA240C3445}" srcOrd="1" destOrd="1" presId="urn:microsoft.com/office/officeart/2005/8/layout/hList9"/>
    <dgm:cxn modelId="{8A7C1B34-A3B6-422A-95C2-0C566C21BE23}" type="presOf" srcId="{1A95FDA0-3844-435D-9E9C-86ADA9E455A3}" destId="{28FDBCD3-F61A-450D-892D-E8EA240C3445}" srcOrd="1" destOrd="0" presId="urn:microsoft.com/office/officeart/2005/8/layout/hList9"/>
    <dgm:cxn modelId="{CCAE13A0-B2D9-47A9-BB2E-157665E4F52D}" type="presParOf" srcId="{771756F4-E425-4246-8438-12F2B4FD2670}" destId="{36B998BC-CC63-4AE7-B372-7EA6115622C7}" srcOrd="2" destOrd="1" presId="urn:microsoft.com/office/officeart/2005/8/layout/hList9"/>
    <dgm:cxn modelId="{3D05B149-26B4-4D5C-A68C-E2A633060EF5}" type="presParOf" srcId="{36B998BC-CC63-4AE7-B372-7EA6115622C7}" destId="{01119332-89A2-4784-81C1-FF89BAFEA3B2}" srcOrd="0" destOrd="2" presId="urn:microsoft.com/office/officeart/2005/8/layout/hList9"/>
    <dgm:cxn modelId="{8AE5895C-2222-4A18-B633-952096D6C576}" type="presOf" srcId="{9EA2BCD1-0D78-4E94-A73B-32D726AF7A4B}" destId="{01119332-89A2-4784-81C1-FF89BAFEA3B2}" srcOrd="0" destOrd="0" presId="urn:microsoft.com/office/officeart/2005/8/layout/hList9"/>
    <dgm:cxn modelId="{6F378DED-F95F-4922-8F79-719F7A08EEC4}" type="presParOf" srcId="{36B998BC-CC63-4AE7-B372-7EA6115622C7}" destId="{EB91C378-F5E2-4623-A32D-0429BACB9378}" srcOrd="1" destOrd="2" presId="urn:microsoft.com/office/officeart/2005/8/layout/hList9"/>
    <dgm:cxn modelId="{8286D0A9-9868-492D-BF20-62BA2B272F3B}" type="presOf" srcId="{9EA2BCD1-0D78-4E94-A73B-32D726AF7A4B}" destId="{EB91C378-F5E2-4623-A32D-0429BACB9378}" srcOrd="1" destOrd="0" presId="urn:microsoft.com/office/officeart/2005/8/layout/hList9"/>
    <dgm:cxn modelId="{DA25C979-4113-4CBC-89CC-87B771E0752E}" type="presParOf" srcId="{73F0E6AA-1B12-4917-A5B9-27714EB21A6F}" destId="{E16CB8C9-D1FB-4FF3-8667-AEACA8E83E5C}" srcOrd="2" destOrd="0" presId="urn:microsoft.com/office/officeart/2005/8/layout/hList9"/>
    <dgm:cxn modelId="{0AA4614C-1106-43C5-AE40-33B0FEDB31F1}" type="presParOf" srcId="{73F0E6AA-1B12-4917-A5B9-27714EB21A6F}" destId="{92447B8B-B043-4F04-A3B7-D0DE831D4431}" srcOrd="3" destOrd="0" presId="urn:microsoft.com/office/officeart/2005/8/layout/hList9"/>
    <dgm:cxn modelId="{FADDEF2B-E5B1-4A44-AA94-84373C2FECA6}" type="presOf" srcId="{D49F27BA-C7D4-47F5-A566-6558CB160CCE}" destId="{92447B8B-B043-4F04-A3B7-D0DE831D4431}" srcOrd="0" destOrd="0" presId="urn:microsoft.com/office/officeart/2005/8/layout/hList9"/>
    <dgm:cxn modelId="{7A3F1C4F-D8D6-4A16-B03C-D04B91A8D5BE}" type="presParOf" srcId="{73F0E6AA-1B12-4917-A5B9-27714EB21A6F}" destId="{86EC9F84-227C-4E06-9DF9-580577FF07E6}" srcOrd="4" destOrd="0" presId="urn:microsoft.com/office/officeart/2005/8/layout/hList9"/>
    <dgm:cxn modelId="{BFBB0A48-BEA5-4EED-B749-C8B255BA51D5}" type="presParOf" srcId="{73F0E6AA-1B12-4917-A5B9-27714EB21A6F}" destId="{18930822-DE8A-4ABA-986D-CE814670A45E}" srcOrd="5" destOrd="0" presId="urn:microsoft.com/office/officeart/2005/8/layout/hList9"/>
    <dgm:cxn modelId="{55558F97-91EC-48EE-9115-39A9503AA64E}" type="presParOf" srcId="{73F0E6AA-1B12-4917-A5B9-27714EB21A6F}" destId="{0A15879E-9902-4979-B022-1C436A8138BA}" srcOrd="6" destOrd="0" presId="urn:microsoft.com/office/officeart/2005/8/layout/hList9"/>
    <dgm:cxn modelId="{731A1A21-0B8A-4991-8C73-D7C791C4E5FF}" type="presParOf" srcId="{0A15879E-9902-4979-B022-1C436A8138BA}" destId="{B212BFCE-AFC4-4470-9DE6-F92A458943E5}" srcOrd="0" destOrd="6" presId="urn:microsoft.com/office/officeart/2005/8/layout/hList9"/>
    <dgm:cxn modelId="{3057176C-88DD-40E2-B330-D566DF0EED78}" type="presParOf" srcId="{0A15879E-9902-4979-B022-1C436A8138BA}" destId="{9C59777D-1DF0-421E-9582-AB045FE3CF8B}" srcOrd="1" destOrd="6" presId="urn:microsoft.com/office/officeart/2005/8/layout/hList9"/>
    <dgm:cxn modelId="{BED14862-F636-4F6C-85AD-A9B1A20C2CB5}" type="presParOf" srcId="{9C59777D-1DF0-421E-9582-AB045FE3CF8B}" destId="{B4EA86C9-9645-41DF-AB1C-E026D8E8F43F}" srcOrd="0" destOrd="1" presId="urn:microsoft.com/office/officeart/2005/8/layout/hList9"/>
    <dgm:cxn modelId="{141D1410-5FF9-42E5-9D3B-9C0C25425E34}" type="presOf" srcId="{3551B63F-97E5-4C25-8E48-EA3324E4693A}" destId="{B4EA86C9-9645-41DF-AB1C-E026D8E8F43F}" srcOrd="0" destOrd="0" presId="urn:microsoft.com/office/officeart/2005/8/layout/hList9"/>
    <dgm:cxn modelId="{D44B0466-B11D-40C2-B1B1-FE8A7AB4B762}" type="presParOf" srcId="{9C59777D-1DF0-421E-9582-AB045FE3CF8B}" destId="{FFBACF87-1AED-4FB0-90AE-33D277960054}" srcOrd="1" destOrd="1" presId="urn:microsoft.com/office/officeart/2005/8/layout/hList9"/>
    <dgm:cxn modelId="{7C985CBA-EA4F-4632-94B2-D3D9AFFDAF51}" type="presOf" srcId="{3551B63F-97E5-4C25-8E48-EA3324E4693A}" destId="{FFBACF87-1AED-4FB0-90AE-33D277960054}" srcOrd="1" destOrd="0" presId="urn:microsoft.com/office/officeart/2005/8/layout/hList9"/>
    <dgm:cxn modelId="{B2C9A6E1-34BC-4146-823F-1D0D212D87FC}" type="presParOf" srcId="{73F0E6AA-1B12-4917-A5B9-27714EB21A6F}" destId="{F8B169DC-C365-4F65-9BF5-245F62A807F7}" srcOrd="7" destOrd="0" presId="urn:microsoft.com/office/officeart/2005/8/layout/hList9"/>
    <dgm:cxn modelId="{DD1D4CD0-A6F0-4E66-9331-03EAAC2087D9}" type="presParOf" srcId="{73F0E6AA-1B12-4917-A5B9-27714EB21A6F}" destId="{789C2E5F-53BE-4B9F-8B8F-155498EB6E4B}" srcOrd="8" destOrd="0" presId="urn:microsoft.com/office/officeart/2005/8/layout/hList9"/>
    <dgm:cxn modelId="{36525DC9-B3B7-4D09-ADCB-B644F75BC7C2}" type="presOf" srcId="{A8D79439-D5EC-4A2C-8886-3366D5388AE4}" destId="{789C2E5F-53BE-4B9F-8B8F-155498EB6E4B}" srcOrd="0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4124960" cy="4119245"/>
        <a:chOff x="0" y="0"/>
        <a:chExt cx="4124960" cy="4119245"/>
      </a:xfrm>
    </dsp:grpSpPr>
    <dsp:sp modelId="{F8D49E38-B053-4501-BD89-EB8E5A6A61CD}">
      <dsp:nvSpPr>
        <dsp:cNvPr id="3" name="矩形 2"/>
        <dsp:cNvSpPr/>
      </dsp:nvSpPr>
      <dsp:spPr bwMode="white">
        <a:xfrm>
          <a:off x="687493" y="1371699"/>
          <a:ext cx="1289050" cy="859796"/>
        </a:xfrm>
        <a:prstGeom prst="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vert="horz" wrap="square" lIns="0" tIns="78232" rIns="78232" bIns="78232" anchor="ctr"/>
        <a:lstStyle>
          <a:lvl1pPr algn="l">
            <a:defRPr sz="1100"/>
          </a:lvl1pPr>
          <a:lvl2pPr marL="57150" indent="-57150" algn="l">
            <a:defRPr sz="800"/>
          </a:lvl2pPr>
          <a:lvl3pPr marL="114300" indent="-57150" algn="l">
            <a:defRPr sz="800"/>
          </a:lvl3pPr>
          <a:lvl4pPr marL="171450" indent="-57150" algn="l">
            <a:defRPr sz="800"/>
          </a:lvl4pPr>
          <a:lvl5pPr marL="228600" indent="-57150" algn="l">
            <a:defRPr sz="800"/>
          </a:lvl5pPr>
          <a:lvl6pPr marL="285750" indent="-57150" algn="l">
            <a:defRPr sz="800"/>
          </a:lvl6pPr>
          <a:lvl7pPr marL="342900" indent="-57150" algn="l">
            <a:defRPr sz="800"/>
          </a:lvl7pPr>
          <a:lvl8pPr marL="400050" indent="-57150" algn="l">
            <a:defRPr sz="800"/>
          </a:lvl8pPr>
          <a:lvl9pPr marL="457200" indent="-57150" algn="l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>
              <a:solidFill>
                <a:schemeClr val="dk1"/>
              </a:solidFill>
              <a:sym typeface="+mn-ea"/>
            </a:rPr>
            <a:t>聚</a:t>
          </a:r>
          <a:r>
            <a:rPr lang="zh-CN" altLang="en-US">
              <a:solidFill>
                <a:schemeClr val="dk1"/>
              </a:solidFill>
              <a:sym typeface="+mn-ea"/>
            </a:rPr>
            <a:t>焦做优做强长江干线集装箱直达航线</a:t>
          </a:r>
          <a:endParaRPr lang="zh-CN" altLang="en-US">
            <a:solidFill>
              <a:schemeClr val="dk1"/>
            </a:solidFill>
          </a:endParaRPr>
        </a:p>
      </dsp:txBody>
      <dsp:txXfrm>
        <a:off x="687493" y="1371699"/>
        <a:ext cx="1289050" cy="859796"/>
      </dsp:txXfrm>
    </dsp:sp>
    <dsp:sp modelId="{01119332-89A2-4784-81C1-FF89BAFEA3B2}">
      <dsp:nvSpPr>
        <dsp:cNvPr id="4" name="矩形 3"/>
        <dsp:cNvSpPr/>
      </dsp:nvSpPr>
      <dsp:spPr bwMode="white">
        <a:xfrm>
          <a:off x="687493" y="2231496"/>
          <a:ext cx="1289050" cy="859796"/>
        </a:xfrm>
        <a:prstGeom prst="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vert="horz" wrap="square" lIns="0" tIns="78232" rIns="78232" bIns="78232" anchor="ctr"/>
        <a:lstStyle>
          <a:lvl1pPr algn="l">
            <a:defRPr sz="1100"/>
          </a:lvl1pPr>
          <a:lvl2pPr marL="57150" indent="-57150" algn="l">
            <a:defRPr sz="800"/>
          </a:lvl2pPr>
          <a:lvl3pPr marL="114300" indent="-57150" algn="l">
            <a:defRPr sz="800"/>
          </a:lvl3pPr>
          <a:lvl4pPr marL="171450" indent="-57150" algn="l">
            <a:defRPr sz="800"/>
          </a:lvl4pPr>
          <a:lvl5pPr marL="228600" indent="-57150" algn="l">
            <a:defRPr sz="800"/>
          </a:lvl5pPr>
          <a:lvl6pPr marL="285750" indent="-57150" algn="l">
            <a:defRPr sz="800"/>
          </a:lvl6pPr>
          <a:lvl7pPr marL="342900" indent="-57150" algn="l">
            <a:defRPr sz="800"/>
          </a:lvl7pPr>
          <a:lvl8pPr marL="400050" indent="-57150" algn="l">
            <a:defRPr sz="800"/>
          </a:lvl8pPr>
          <a:lvl9pPr marL="457200" indent="-57150" algn="l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>
              <a:solidFill>
                <a:schemeClr val="dk1"/>
              </a:solidFill>
              <a:sym typeface="+mn-ea"/>
            </a:rPr>
            <a:t>支</a:t>
          </a:r>
          <a:r>
            <a:rPr lang="zh-CN" altLang="en-US">
              <a:solidFill>
                <a:schemeClr val="dk1"/>
              </a:solidFill>
              <a:sym typeface="+mn-ea"/>
            </a:rPr>
            <a:t>持开辟武汉至近洋国家（地区）直航航线</a:t>
          </a:r>
          <a:endParaRPr lang="zh-CN" altLang="en-US">
            <a:solidFill>
              <a:schemeClr val="dk1"/>
            </a:solidFill>
          </a:endParaRPr>
        </a:p>
      </dsp:txBody>
      <dsp:txXfrm>
        <a:off x="687493" y="2231496"/>
        <a:ext cx="1289050" cy="859796"/>
      </dsp:txXfrm>
    </dsp:sp>
    <dsp:sp modelId="{92447B8B-B043-4F04-A3B7-D0DE831D4431}">
      <dsp:nvSpPr>
        <dsp:cNvPr id="5" name="椭圆 4"/>
        <dsp:cNvSpPr/>
      </dsp:nvSpPr>
      <dsp:spPr bwMode="white">
        <a:xfrm>
          <a:off x="0" y="1027953"/>
          <a:ext cx="859367" cy="859367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0" tIns="0" rIns="0" bIns="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ym typeface="+mn-ea"/>
            </a:rPr>
            <a:t>做优出海航线</a:t>
          </a:r>
          <a:endParaRPr lang="zh-CN" altLang="en-US"/>
        </a:p>
      </dsp:txBody>
      <dsp:txXfrm>
        <a:off x="0" y="1027953"/>
        <a:ext cx="859367" cy="859367"/>
      </dsp:txXfrm>
    </dsp:sp>
    <dsp:sp modelId="{B4EA86C9-9645-41DF-AB1C-E026D8E8F43F}">
      <dsp:nvSpPr>
        <dsp:cNvPr id="6" name="矩形 5"/>
        <dsp:cNvSpPr/>
      </dsp:nvSpPr>
      <dsp:spPr bwMode="white">
        <a:xfrm>
          <a:off x="2835910" y="1371699"/>
          <a:ext cx="1289050" cy="859796"/>
        </a:xfrm>
        <a:prstGeom prst="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vert="horz" wrap="square" lIns="0" tIns="78232" rIns="78232" bIns="78232" anchor="ctr"/>
        <a:lstStyle>
          <a:lvl1pPr algn="l">
            <a:defRPr sz="1100"/>
          </a:lvl1pPr>
          <a:lvl2pPr marL="57150" indent="-57150" algn="l">
            <a:defRPr sz="800"/>
          </a:lvl2pPr>
          <a:lvl3pPr marL="114300" indent="-57150" algn="l">
            <a:defRPr sz="800"/>
          </a:lvl3pPr>
          <a:lvl4pPr marL="171450" indent="-57150" algn="l">
            <a:defRPr sz="800"/>
          </a:lvl4pPr>
          <a:lvl5pPr marL="228600" indent="-57150" algn="l">
            <a:defRPr sz="800"/>
          </a:lvl5pPr>
          <a:lvl6pPr marL="285750" indent="-57150" algn="l">
            <a:defRPr sz="800"/>
          </a:lvl6pPr>
          <a:lvl7pPr marL="342900" indent="-57150" algn="l">
            <a:defRPr sz="800"/>
          </a:lvl7pPr>
          <a:lvl8pPr marL="400050" indent="-57150" algn="l">
            <a:defRPr sz="800"/>
          </a:lvl8pPr>
          <a:lvl9pPr marL="457200" indent="-57150" algn="l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dk1"/>
              </a:solidFill>
              <a:sym typeface="+mn-ea"/>
            </a:rPr>
            <a:t>支持发展集装箱多式联运</a:t>
          </a:r>
          <a:endParaRPr lang="zh-CN" altLang="en-US">
            <a:solidFill>
              <a:schemeClr val="dk1"/>
            </a:solidFill>
          </a:endParaRPr>
        </a:p>
      </dsp:txBody>
      <dsp:txXfrm>
        <a:off x="2835910" y="1371699"/>
        <a:ext cx="1289050" cy="859796"/>
      </dsp:txXfrm>
    </dsp:sp>
    <dsp:sp modelId="{9C36922A-5FA7-4B49-8BAB-B4B99DE5740F}">
      <dsp:nvSpPr>
        <dsp:cNvPr id="7" name="矩形 6"/>
        <dsp:cNvSpPr/>
      </dsp:nvSpPr>
      <dsp:spPr bwMode="white">
        <a:xfrm>
          <a:off x="2835910" y="2231496"/>
          <a:ext cx="1289050" cy="859796"/>
        </a:xfrm>
        <a:prstGeom prst="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vert="horz" wrap="square" lIns="0" tIns="78232" rIns="78232" bIns="78232" anchor="ctr"/>
        <a:lstStyle>
          <a:lvl1pPr algn="l">
            <a:defRPr sz="1100"/>
          </a:lvl1pPr>
          <a:lvl2pPr marL="57150" indent="-57150" algn="l">
            <a:defRPr sz="800"/>
          </a:lvl2pPr>
          <a:lvl3pPr marL="114300" indent="-57150" algn="l">
            <a:defRPr sz="800"/>
          </a:lvl3pPr>
          <a:lvl4pPr marL="171450" indent="-57150" algn="l">
            <a:defRPr sz="800"/>
          </a:lvl4pPr>
          <a:lvl5pPr marL="228600" indent="-57150" algn="l">
            <a:defRPr sz="800"/>
          </a:lvl5pPr>
          <a:lvl6pPr marL="285750" indent="-57150" algn="l">
            <a:defRPr sz="800"/>
          </a:lvl6pPr>
          <a:lvl7pPr marL="342900" indent="-57150" algn="l">
            <a:defRPr sz="800"/>
          </a:lvl7pPr>
          <a:lvl8pPr marL="400050" indent="-57150" algn="l">
            <a:defRPr sz="800"/>
          </a:lvl8pPr>
          <a:lvl9pPr marL="457200" indent="-57150" algn="l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>
              <a:solidFill>
                <a:schemeClr val="dk1"/>
              </a:solidFill>
              <a:sym typeface="+mn-ea"/>
            </a:rPr>
            <a:t>强</a:t>
          </a:r>
          <a:r>
            <a:rPr lang="zh-CN" altLang="en-US">
              <a:solidFill>
                <a:schemeClr val="dk1"/>
              </a:solidFill>
              <a:sym typeface="+mn-ea"/>
            </a:rPr>
            <a:t>化水水中转集装箱</a:t>
          </a:r>
          <a:endParaRPr lang="zh-CN" altLang="en-US">
            <a:solidFill>
              <a:schemeClr val="dk1"/>
            </a:solidFill>
          </a:endParaRPr>
        </a:p>
      </dsp:txBody>
      <dsp:txXfrm>
        <a:off x="2835910" y="2231496"/>
        <a:ext cx="1289050" cy="859796"/>
      </dsp:txXfrm>
    </dsp:sp>
    <dsp:sp modelId="{789C2E5F-53BE-4B9F-8B8F-155498EB6E4B}">
      <dsp:nvSpPr>
        <dsp:cNvPr id="8" name="椭圆 7"/>
        <dsp:cNvSpPr/>
      </dsp:nvSpPr>
      <dsp:spPr bwMode="white">
        <a:xfrm>
          <a:off x="2148417" y="1027953"/>
          <a:ext cx="859367" cy="859367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0" tIns="0" rIns="0" bIns="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ym typeface="+mn-ea"/>
            </a:rPr>
            <a:t>做大联运线路</a:t>
          </a:r>
          <a:endParaRPr lang="zh-CN" altLang="en-US"/>
        </a:p>
      </dsp:txBody>
      <dsp:txXfrm>
        <a:off x="2148417" y="1027953"/>
        <a:ext cx="859367" cy="8593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3423285" cy="4119245"/>
        <a:chOff x="0" y="0"/>
        <a:chExt cx="3423285" cy="4119245"/>
      </a:xfrm>
    </dsp:grpSpPr>
    <dsp:sp modelId="{F8D49E38-B053-4501-BD89-EB8E5A6A61CD}">
      <dsp:nvSpPr>
        <dsp:cNvPr id="3" name="矩形 2"/>
        <dsp:cNvSpPr/>
      </dsp:nvSpPr>
      <dsp:spPr bwMode="white">
        <a:xfrm>
          <a:off x="570548" y="1488718"/>
          <a:ext cx="1069777" cy="713541"/>
        </a:xfrm>
        <a:prstGeom prst="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0" tIns="170688" rIns="170688" bIns="170688" anchor="ctr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dk1"/>
            </a:solidFill>
          </a:endParaRPr>
        </a:p>
      </dsp:txBody>
      <dsp:txXfrm>
        <a:off x="570548" y="1488718"/>
        <a:ext cx="1069777" cy="713541"/>
      </dsp:txXfrm>
    </dsp:sp>
    <dsp:sp modelId="{01119332-89A2-4784-81C1-FF89BAFEA3B2}">
      <dsp:nvSpPr>
        <dsp:cNvPr id="4" name="矩形 3"/>
        <dsp:cNvSpPr/>
      </dsp:nvSpPr>
      <dsp:spPr bwMode="white">
        <a:xfrm>
          <a:off x="570548" y="2202259"/>
          <a:ext cx="1069777" cy="713541"/>
        </a:xfrm>
        <a:prstGeom prst="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0" tIns="170688" rIns="170688" bIns="170688" anchor="ctr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dk1"/>
            </a:solidFill>
          </a:endParaRPr>
        </a:p>
      </dsp:txBody>
      <dsp:txXfrm>
        <a:off x="570548" y="2202259"/>
        <a:ext cx="1069777" cy="713541"/>
      </dsp:txXfrm>
    </dsp:sp>
    <dsp:sp modelId="{92447B8B-B043-4F04-A3B7-D0DE831D4431}">
      <dsp:nvSpPr>
        <dsp:cNvPr id="5" name="椭圆 4"/>
        <dsp:cNvSpPr/>
      </dsp:nvSpPr>
      <dsp:spPr bwMode="white">
        <a:xfrm>
          <a:off x="0" y="1203445"/>
          <a:ext cx="713184" cy="713184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0" tIns="0" rIns="0" bIns="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ym typeface="+mn-ea"/>
            </a:rPr>
            <a:t>做优出海航线</a:t>
          </a:r>
          <a:endParaRPr lang="zh-CN" altLang="en-US"/>
        </a:p>
      </dsp:txBody>
      <dsp:txXfrm>
        <a:off x="0" y="1203445"/>
        <a:ext cx="713184" cy="713184"/>
      </dsp:txXfrm>
    </dsp:sp>
    <dsp:sp modelId="{B4EA86C9-9645-41DF-AB1C-E026D8E8F43F}">
      <dsp:nvSpPr>
        <dsp:cNvPr id="6" name="矩形 5"/>
        <dsp:cNvSpPr/>
      </dsp:nvSpPr>
      <dsp:spPr bwMode="white">
        <a:xfrm>
          <a:off x="2353508" y="1488718"/>
          <a:ext cx="1069777" cy="713541"/>
        </a:xfrm>
        <a:prstGeom prst="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0" tIns="170688" rIns="170688" bIns="170688" anchor="ctr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dk1"/>
            </a:solidFill>
          </a:endParaRPr>
        </a:p>
      </dsp:txBody>
      <dsp:txXfrm>
        <a:off x="2353508" y="1488718"/>
        <a:ext cx="1069777" cy="713541"/>
      </dsp:txXfrm>
    </dsp:sp>
    <dsp:sp modelId="{9C36922A-5FA7-4B49-8BAB-B4B99DE5740F}">
      <dsp:nvSpPr>
        <dsp:cNvPr id="7" name="矩形 6"/>
        <dsp:cNvSpPr/>
      </dsp:nvSpPr>
      <dsp:spPr bwMode="white">
        <a:xfrm>
          <a:off x="2353508" y="2202259"/>
          <a:ext cx="1069777" cy="713541"/>
        </a:xfrm>
        <a:prstGeom prst="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0" tIns="170688" rIns="170688" bIns="170688" anchor="ctr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dk1"/>
            </a:solidFill>
          </a:endParaRPr>
        </a:p>
      </dsp:txBody>
      <dsp:txXfrm>
        <a:off x="2353508" y="2202259"/>
        <a:ext cx="1069777" cy="713541"/>
      </dsp:txXfrm>
    </dsp:sp>
    <dsp:sp modelId="{789C2E5F-53BE-4B9F-8B8F-155498EB6E4B}">
      <dsp:nvSpPr>
        <dsp:cNvPr id="8" name="椭圆 7"/>
        <dsp:cNvSpPr/>
      </dsp:nvSpPr>
      <dsp:spPr bwMode="white">
        <a:xfrm>
          <a:off x="1782961" y="1203445"/>
          <a:ext cx="713184" cy="713184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0" tIns="0" rIns="0" bIns="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ym typeface="+mn-ea"/>
            </a:rPr>
            <a:t>做大联运线路</a:t>
          </a:r>
          <a:endParaRPr lang="zh-CN" altLang="en-US"/>
        </a:p>
      </dsp:txBody>
      <dsp:txXfrm>
        <a:off x="1782961" y="1203445"/>
        <a:ext cx="713184" cy="713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nodeVertAlign" val="t"/>
          <dgm:param type="fallback" val="2D"/>
        </dgm:alg>
      </dgm:if>
      <dgm:else name="Name2">
        <dgm:alg type="lin">
          <dgm:param type="linDir" val="from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nodeVertAlign" val="t"/>
          <dgm:param type="fallback" val="2D"/>
        </dgm:alg>
      </dgm:if>
      <dgm:else name="Name2">
        <dgm:alg type="lin">
          <dgm:param type="linDir" val="from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7364-380A-41FE-BB48-1FC1A56876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BEBC-482A-4280-9789-2DA40BC881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7364-380A-41FE-BB48-1FC1A56876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BEBC-482A-4280-9789-2DA40BC881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7364-380A-41FE-BB48-1FC1A56876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BEBC-482A-4280-9789-2DA40BC881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7364-380A-41FE-BB48-1FC1A56876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BEBC-482A-4280-9789-2DA40BC881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7364-380A-41FE-BB48-1FC1A56876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BEBC-482A-4280-9789-2DA40BC881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7364-380A-41FE-BB48-1FC1A56876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BEBC-482A-4280-9789-2DA40BC881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7364-380A-41FE-BB48-1FC1A56876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BEBC-482A-4280-9789-2DA40BC881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7364-380A-41FE-BB48-1FC1A56876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BEBC-482A-4280-9789-2DA40BC881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7364-380A-41FE-BB48-1FC1A56876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BEBC-482A-4280-9789-2DA40BC881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7364-380A-41FE-BB48-1FC1A56876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BEBC-482A-4280-9789-2DA40BC881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7364-380A-41FE-BB48-1FC1A56876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BEBC-482A-4280-9789-2DA40BC881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87364-380A-41FE-BB48-1FC1A56876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2BEBC-482A-4280-9789-2DA40BC8812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8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diagramQuickStyle" Target="../diagrams/quickStyle2.xml"/><Relationship Id="rId8" Type="http://schemas.openxmlformats.org/officeDocument/2006/relationships/diagramLayout" Target="../diagrams/layout2.xml"/><Relationship Id="rId7" Type="http://schemas.openxmlformats.org/officeDocument/2006/relationships/diagramData" Target="../diagrams/data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2" Type="http://schemas.openxmlformats.org/officeDocument/2006/relationships/slideLayout" Target="../slideLayouts/slideLayout1.xml"/><Relationship Id="rId11" Type="http://schemas.microsoft.com/office/2007/relationships/diagramDrawing" Target="../diagrams/drawing2.xml"/><Relationship Id="rId10" Type="http://schemas.openxmlformats.org/officeDocument/2006/relationships/diagramColors" Target="../diagrams/colors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223" cy="5715000"/>
          </a:xfrm>
          <a:prstGeom prst="rect">
            <a:avLst/>
          </a:prstGeom>
        </p:spPr>
      </p:pic>
      <p:sp>
        <p:nvSpPr>
          <p:cNvPr id="7" name="标题 1"/>
          <p:cNvSpPr txBox="1"/>
          <p:nvPr/>
        </p:nvSpPr>
        <p:spPr>
          <a:xfrm>
            <a:off x="3419475" y="2713355"/>
            <a:ext cx="2498090" cy="49593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l">
              <a:buNone/>
            </a:pPr>
            <a:r>
              <a:rPr lang="zh-CN" altLang="en-US" sz="1600">
                <a:sym typeface="+mn-ea"/>
              </a:rPr>
              <a:t>武交规</a:t>
            </a:r>
            <a:r>
              <a:rPr lang="en-US" altLang="zh-CN" sz="1600">
                <a:sym typeface="+mn-ea"/>
              </a:rPr>
              <a:t>[2023]1</a:t>
            </a:r>
            <a:r>
              <a:rPr lang="zh-CN" altLang="en-US" sz="1600">
                <a:sym typeface="+mn-ea"/>
              </a:rPr>
              <a:t>号</a:t>
            </a:r>
            <a:endParaRPr kumimoji="0" lang="zh-CN" altLang="en-US" sz="1600" b="1" i="0" u="none" strike="noStrike" kern="1200" cap="none" spc="0" normalizeH="0" baseline="0" noProof="0" dirty="0" smtClean="0">
              <a:ln w="1270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j-cs"/>
              <a:sym typeface="+mn-ea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323215" y="1560830"/>
            <a:ext cx="9187815" cy="103759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dirty="0" smtClean="0">
                <a:ln w="1270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en-US" altLang="zh-CN" sz="2800" b="1" dirty="0" smtClean="0">
                <a:ln w="1270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2800" b="1" dirty="0" smtClean="0">
                <a:ln w="1270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武汉市交通运输局</a:t>
            </a:r>
            <a:r>
              <a:rPr lang="en-US" altLang="zh-CN" sz="2800" b="1" dirty="0" smtClean="0">
                <a:ln w="1270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2800" b="1" dirty="0" smtClean="0">
                <a:ln w="1270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武汉市</a:t>
            </a:r>
            <a:r>
              <a:rPr lang="zh-CN" altLang="en-US" sz="2800" b="1" dirty="0" smtClean="0">
                <a:ln w="1270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财政局关于印发</a:t>
            </a:r>
            <a:endParaRPr lang="zh-CN" altLang="en-US" sz="2800" b="1" dirty="0" smtClean="0">
              <a:ln w="1270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 smtClean="0">
                <a:ln w="1270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《武汉长江中游航运中心航运航线补贴办法》的通知</a:t>
            </a:r>
            <a:endParaRPr kumimoji="0" lang="zh-CN" altLang="en-US" sz="2800" b="1" i="0" u="none" strike="noStrike" kern="1200" cap="none" spc="0" normalizeH="0" baseline="0" noProof="0" dirty="0" smtClean="0">
              <a:ln w="1270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223" cy="5715000"/>
          </a:xfrm>
          <a:prstGeom prst="rect">
            <a:avLst/>
          </a:prstGeom>
        </p:spPr>
      </p:pic>
      <p:sp>
        <p:nvSpPr>
          <p:cNvPr id="7" name="标题 1"/>
          <p:cNvSpPr txBox="1"/>
          <p:nvPr/>
        </p:nvSpPr>
        <p:spPr>
          <a:xfrm>
            <a:off x="972185" y="1849120"/>
            <a:ext cx="7924165" cy="207518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l">
              <a:buNone/>
            </a:pPr>
            <a:r>
              <a:rPr lang="zh-CN" altLang="en-US" sz="2000">
                <a:sym typeface="+mn-ea"/>
              </a:rPr>
              <a:t>为加快推进长江中游航运中心建设，打造中部地区枢纽港，充分发挥市场主体积极性，着力巩固、拓展武汉城市外联通道，高效利用有限资金，强化我市现代航运特色品牌航线，促进我市航运业快速发展，持续保持航运竞争优势。</a:t>
            </a:r>
            <a:endParaRPr kumimoji="0" lang="zh-CN" sz="2000" b="1" i="0" u="none" strike="noStrike" kern="1200" cap="none" spc="0" normalizeH="0" baseline="0" noProof="0" dirty="0" smtClean="0">
              <a:ln w="1270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1043305" y="1560830"/>
            <a:ext cx="2390140" cy="4318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 smtClean="0">
                <a:ln w="1270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一、工作目标</a:t>
            </a:r>
            <a:endParaRPr kumimoji="0" lang="en-US" altLang="zh-CN" sz="2400" b="1" i="0" u="none" strike="noStrike" kern="1200" cap="none" spc="0" normalizeH="0" baseline="0" noProof="0" dirty="0" smtClean="0">
              <a:ln w="1270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1" y="115719"/>
            <a:ext cx="9145255" cy="5714216"/>
          </a:xfrm>
          <a:prstGeom prst="rect">
            <a:avLst/>
          </a:prstGeom>
        </p:spPr>
      </p:pic>
      <p:sp>
        <p:nvSpPr>
          <p:cNvPr id="6" name="标题 1"/>
          <p:cNvSpPr txBox="1"/>
          <p:nvPr/>
        </p:nvSpPr>
        <p:spPr>
          <a:xfrm>
            <a:off x="683260" y="697230"/>
            <a:ext cx="2390140" cy="54673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 smtClean="0">
                <a:ln w="1270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二、主要内容</a:t>
            </a:r>
            <a:endParaRPr kumimoji="0" lang="en-US" altLang="zh-CN" sz="2400" b="1" i="0" u="none" strike="noStrike" kern="1200" cap="none" spc="0" normalizeH="0" baseline="0" noProof="0" dirty="0" smtClean="0">
              <a:ln w="1270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395605" y="913130"/>
          <a:ext cx="4124960" cy="4119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图示 6"/>
          <p:cNvGraphicFramePr/>
          <p:nvPr/>
        </p:nvGraphicFramePr>
        <p:xfrm>
          <a:off x="4643755" y="913130"/>
          <a:ext cx="4149090" cy="4119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8" name="标题 1"/>
          <p:cNvSpPr txBox="1"/>
          <p:nvPr/>
        </p:nvSpPr>
        <p:spPr>
          <a:xfrm>
            <a:off x="395605" y="697230"/>
            <a:ext cx="2383790" cy="4318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>
                <a:sym typeface="+mn-ea"/>
              </a:rPr>
              <a:t>三、补贴时限</a:t>
            </a:r>
            <a:endParaRPr kumimoji="0" lang="zh-CN" altLang="en-US" sz="2400" b="1" i="0" u="none" strike="noStrike" kern="1200" cap="none" spc="0" normalizeH="0" baseline="0" noProof="0" dirty="0" smtClean="0">
              <a:ln w="1270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913765" y="1345565"/>
            <a:ext cx="7042785" cy="505460"/>
          </a:xfrm>
          <a:prstGeom prst="roundRect">
            <a:avLst>
              <a:gd name="adj" fmla="val 5252"/>
            </a:avLst>
          </a:prstGeom>
          <a:solidFill>
            <a:schemeClr val="tx2">
              <a:lumMod val="20000"/>
              <a:lumOff val="80000"/>
              <a:alpha val="25000"/>
            </a:schemeClr>
          </a:solidFill>
          <a:ln w="19050">
            <a:solidFill>
              <a:schemeClr val="tx2">
                <a:lumMod val="75000"/>
                <a:alpha val="73000"/>
              </a:schemeClr>
            </a:solidFill>
          </a:ln>
          <a:effectLst>
            <a:glow>
              <a:schemeClr val="bg1">
                <a:alpha val="18000"/>
              </a:schemeClr>
            </a:glow>
            <a:outerShdw blurRad="50800" dist="38100" dir="5400000" algn="t" rotWithShape="0">
              <a:prstClr val="black">
                <a:alpha val="2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  <a:solidFill>
                <a:schemeClr val="lt1"/>
              </a:solidFill>
              <a:effectLst>
                <a:glow>
                  <a:schemeClr val="accent6">
                    <a:satMod val="175000"/>
                    <a:alpha val="1000"/>
                  </a:schemeClr>
                </a:glow>
              </a:effectLst>
            </a:endParaRPr>
          </a:p>
        </p:txBody>
      </p:sp>
      <p:sp>
        <p:nvSpPr>
          <p:cNvPr id="28" name="TextBox 79"/>
          <p:cNvSpPr txBox="1"/>
          <p:nvPr/>
        </p:nvSpPr>
        <p:spPr>
          <a:xfrm>
            <a:off x="1043985" y="1417503"/>
            <a:ext cx="678251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>
                <a:sym typeface="+mn-ea"/>
              </a:rPr>
              <a:t>《补贴办法》自2023年1月1日起实施，有效期3年。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　　　　　　　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Picture 2" descr="/home/thtf/Desktop/微信图片_20230601113447.jpg微信图片_202306011134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5835" y="2640965"/>
            <a:ext cx="3098165" cy="1985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8" name="标题 1"/>
          <p:cNvSpPr txBox="1"/>
          <p:nvPr/>
        </p:nvSpPr>
        <p:spPr>
          <a:xfrm>
            <a:off x="395605" y="697230"/>
            <a:ext cx="2383790" cy="4318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1270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</a:rPr>
              <a:t>四、如何申请</a:t>
            </a:r>
            <a:endParaRPr kumimoji="0" lang="zh-CN" altLang="en-US" sz="2400" b="1" i="0" u="none" strike="noStrike" kern="1200" cap="none" spc="0" normalizeH="0" baseline="0" noProof="0" dirty="0" smtClean="0">
              <a:ln w="1270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913729" y="1345661"/>
            <a:ext cx="7043024" cy="1275346"/>
          </a:xfrm>
          <a:prstGeom prst="roundRect">
            <a:avLst>
              <a:gd name="adj" fmla="val 5252"/>
            </a:avLst>
          </a:prstGeom>
          <a:solidFill>
            <a:schemeClr val="tx2">
              <a:lumMod val="20000"/>
              <a:lumOff val="80000"/>
              <a:alpha val="25000"/>
            </a:schemeClr>
          </a:solidFill>
          <a:ln w="19050">
            <a:solidFill>
              <a:schemeClr val="tx2">
                <a:lumMod val="75000"/>
                <a:alpha val="73000"/>
              </a:schemeClr>
            </a:solidFill>
          </a:ln>
          <a:effectLst>
            <a:glow>
              <a:schemeClr val="bg1">
                <a:alpha val="18000"/>
              </a:schemeClr>
            </a:glow>
            <a:outerShdw blurRad="50800" dist="38100" dir="5400000" algn="t" rotWithShape="0">
              <a:prstClr val="black">
                <a:alpha val="2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  <a:solidFill>
                <a:schemeClr val="lt1"/>
              </a:solidFill>
              <a:effectLst>
                <a:glow>
                  <a:schemeClr val="accent6">
                    <a:satMod val="175000"/>
                    <a:alpha val="1000"/>
                  </a:schemeClr>
                </a:glow>
              </a:effectLst>
            </a:endParaRPr>
          </a:p>
        </p:txBody>
      </p:sp>
      <p:sp>
        <p:nvSpPr>
          <p:cNvPr id="28" name="TextBox 79"/>
          <p:cNvSpPr txBox="1"/>
          <p:nvPr/>
        </p:nvSpPr>
        <p:spPr>
          <a:xfrm>
            <a:off x="1043985" y="1417503"/>
            <a:ext cx="678251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>
                <a:sym typeface="+mn-ea"/>
              </a:rPr>
              <a:t>为明确补贴资金标准和申领流程，规范监督管理，市交通运输局港航事业发展中心于5月9日，出台了《武汉长江中游航运中心航运航线补贴申报指南》，局官网同步进行公示。</a:t>
            </a:r>
            <a:endParaRPr lang="zh-CN" altLang="en-US"/>
          </a:p>
          <a:p>
            <a:pPr algn="just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　　　　　　　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WPS 演示</Application>
  <PresentationFormat>全屏显示(16:10)</PresentationFormat>
  <Paragraphs>20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1" baseType="lpstr">
      <vt:lpstr>Arial</vt:lpstr>
      <vt:lpstr>宋体</vt:lpstr>
      <vt:lpstr>Wingdings</vt:lpstr>
      <vt:lpstr>Times New Roman</vt:lpstr>
      <vt:lpstr>微软雅黑</vt:lpstr>
      <vt:lpstr>黑体</vt:lpstr>
      <vt:lpstr>方正书宋_GBK</vt:lpstr>
      <vt:lpstr>宋体</vt:lpstr>
      <vt:lpstr>Arial Unicode MS</vt:lpstr>
      <vt:lpstr>Calibri</vt:lpstr>
      <vt:lpstr>DejaVu Sans</vt:lpstr>
      <vt:lpstr>方正小标宋简体</vt:lpstr>
      <vt:lpstr>方正楷体_GBK</vt:lpstr>
      <vt:lpstr>方正隶书_GBK</vt:lpstr>
      <vt:lpstr>CESI仿宋-GB13000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 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</dc:creator>
  <cp:lastModifiedBy>thtf</cp:lastModifiedBy>
  <cp:revision>6</cp:revision>
  <dcterms:created xsi:type="dcterms:W3CDTF">2023-06-01T03:51:29Z</dcterms:created>
  <dcterms:modified xsi:type="dcterms:W3CDTF">2023-06-01T03:51:29Z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06EA2B5C9E12303996117864B85294EE</vt:lpwstr>
  </property>
  <property fmtid="{D5CDD505-2E9C-101B-9397-08002B2CF9AE}" pid="3" name="KSOProductBuildVer">
    <vt:lpwstr>2052-11.8.2.1121</vt:lpwstr>
  </property>
</Properties>
</file>